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1" r:id="rId4"/>
    <p:sldId id="260" r:id="rId5"/>
    <p:sldId id="264" r:id="rId6"/>
    <p:sldId id="268" r:id="rId7"/>
    <p:sldId id="265" r:id="rId8"/>
    <p:sldId id="269" r:id="rId9"/>
    <p:sldId id="270" r:id="rId10"/>
    <p:sldId id="273" r:id="rId11"/>
    <p:sldId id="272" r:id="rId12"/>
    <p:sldId id="271" r:id="rId13"/>
    <p:sldId id="274" r:id="rId14"/>
    <p:sldId id="275" r:id="rId1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16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3EEFAAF-368E-449B-993F-3EA7CCC09FC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0476EB7-BE50-43AD-A054-CE1168988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-214338"/>
            <a:ext cx="9753600" cy="73437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43608" y="1412777"/>
            <a:ext cx="712879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«Когда зацветут первоцветы?»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Исследовательский экологический проект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получателей социальных услуг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ОГБУСО «Психоневрологический интернат п.Водопадный»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Социальный работник: Алексеева Г.М.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Водопадный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Согласовано: 	                                                                     Утверждаю: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Заместитель директора	                                                                                 Директор ОГБУСО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социально-реабилитационной	                                                                                «Психоневрологический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работе 	                                                                                интернат п. Водопадный»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_________В.Н. Фролова                                                                                                                                                     _________ С.Г. Терентьев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«____»__________2020 г.	                                                                                «____»___________2020 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43776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59" y="548677"/>
          <a:ext cx="8532441" cy="710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147"/>
                <a:gridCol w="2844147"/>
                <a:gridCol w="2844147"/>
              </a:tblGrid>
              <a:tr h="49202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ОД,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работника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получателей социальных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услуг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02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1.Введение в ситуацию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Предложить поиграть в игру «Да – нет» (получатели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социальных услуг задают вопросы, а социальный работник отвечает «да» или «нет»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рукотворное? (нет)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природное? (да)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животное? (нет)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растение? (да)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высокое? (нет)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низкое? (да)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комнатное растение? (нет)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лесное растение? (да)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красивое? (да)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цветы? (да)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Получатели социальных услуг, сегодня в этот радостный весенний день мы поговорим о цветах. И не просто о цветах, а о первоцветах. (Продемонстрировать подборку картинок первоцветов, растущих в нашей местности).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Получатели социальных услуг задают наводящие вопросы и пытаются отгадать , что загадал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работник.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Получатели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социальных услуг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рассматривают картинки.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02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2.Актуализация знаний и умений.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вы понимаете их название – первоцветы?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-Правильно, это цветы, которые весной расцветают первыми в лесу и на лугу. Первые весенние цветы. Как мы радуемся им!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Ответы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получатели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социальных услуг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4377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3" y="476672"/>
          <a:ext cx="8604447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149"/>
                <a:gridCol w="2868149"/>
                <a:gridCol w="2868149"/>
              </a:tblGrid>
              <a:tr h="17259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Цветок волнует нас своей скромностью, красотой, восхищает чистотой и тонким ароматом . (Появляется кукла Гномик) . Наш гость –Гномик первым побывал в лесу. Как думаете, какие первоцветы он там увидел?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Получатели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социальных услуг называют названия известных им первоцветов.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67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3.Затруднение в ситуации.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Правильно, подснежник. Его синие цветочки, словно звездочки, разбросаны по лесной поляне. Они нежные, душистые, первые разведчики весны. Самые первые, самые смелые. Кажется,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что именно их, крохотных, не боящихся холода, пугается зима и постепенно уходит.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Подснежник.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Выглянул подснежник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полутьме лесной-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Маленький разведчик,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Посланный весной.</a:t>
                      </a:r>
                    </a:p>
                    <a:p>
                      <a:pPr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4377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476672"/>
          <a:ext cx="8928993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1"/>
                <a:gridCol w="2976331"/>
                <a:gridCol w="2976331"/>
              </a:tblGrid>
              <a:tr h="49900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Пусть еще над лесом 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Властвуют снега,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Пусть лежат под снегом 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Сонные луга;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Пусть на спящей речке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Неподвижен лед, -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 пришел разведчик, 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весна придет.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(Е.Серова)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зимнему голы ветви деревьев, нет в лесу тени, и все солнышко достается подснежникам.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В разгар цветения подснежников любая ясная ночь может кончиться заморозком, и утром на молодые травы ляжет бледный иней, а маленькие лужицы затянет тонким льдом, но цветущим подснежникам такой мороз не страшен. Они лишь поникнут слегка, а синь лепестков, кажется, еще гуще станет от ночного холода. (звучит запись «Подснежник»).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Физкультурная минутка .«Импровизация – изобразим подснежник».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Вам понравилось быть подснежниками? А какие еще первоцветы вы знаете?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Представляют себя подснежниками, смело пробивающимися из земли, тянутся к солнцу и свету, удивляются проснувшемуся лесу, здороваются со всеми его обитателями и радуются весне.</a:t>
                      </a: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Затрудняются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ответить.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4377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9" y="332656"/>
          <a:ext cx="9073008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024336"/>
                <a:gridCol w="3024336"/>
              </a:tblGrid>
              <a:tr h="179586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4.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Открытие» новых знаний. (Способа действия)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Показать другие первоцветы и назвать их названия.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Хохлатка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сиреневые мелкие цветы.</a:t>
                      </a:r>
                    </a:p>
                    <a:p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Гусиный лук – желтые звездочки.</a:t>
                      </a:r>
                    </a:p>
                    <a:p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Кукушкины слезки – лесные ирисы.</a:t>
                      </a:r>
                    </a:p>
                    <a:p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Медуница – разноцветные кустики с медовым ароматом.</a:t>
                      </a:r>
                    </a:p>
                    <a:p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Кукушкины тапочки – сибирские цветы из Красной книги.</a:t>
                      </a:r>
                    </a:p>
                    <a:p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Жарки – самые яркие весенние цветы. </a:t>
                      </a:r>
                    </a:p>
                    <a:p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Ландыш – редкий обитатель сибирских лесов 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Наш Гномик побывал и на весеннем лугу. Какие первоцветы он там встретил?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Одуванчик</a:t>
                      </a:r>
                      <a:r>
                        <a:rPr lang="ru-RU" sz="14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мать- и-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мачеха, лютик.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камышах гнездятся цапли,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Дремлет сонная река,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Солнце расплескало капли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речные берега.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Стали капельки цветами,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Озарили все вокруг!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новом желтом сарафане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Одуванчиковый луг.</a:t>
                      </a:r>
                    </a:p>
                    <a:p>
                      <a:pPr algn="ctr">
                        <a:buFontTx/>
                        <a:buNone/>
                      </a:pP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Какие цветы увидел Гномик в саду? Тюльпаны, гиацинты, нарциссы, пионы, сирень</a:t>
                      </a:r>
                    </a:p>
                    <a:p>
                      <a:pPr algn="l">
                        <a:buFontTx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Рассматривают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иллюстрации первоцветов и знакомятся с их названиями , выделяют места их обитания – на лугу или в лесу, саду.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4377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59" y="260648"/>
          <a:ext cx="8712970" cy="691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569"/>
                <a:gridCol w="5735460"/>
                <a:gridCol w="1653941"/>
              </a:tblGrid>
              <a:tr h="334788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5.Включение новых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знаний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систему знаний и умений.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Дидактическая игра «Весенние цветы на клумбах» (определяют названия садовых цветов,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отделяют садовые цветы от других первоцветов).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сожалению, жизнь первоцветов недолговечна. Часто люди срывают первые цветы, не задумываясь о том, что они очень скоро погибнут.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я сорву цветок,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ты сорвешь цветок, 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все: и я, и ты,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мы сорвем цветы,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Опустеют все поляны,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не будет красоты.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Красной книге записано: « Не истреби, не сорви, не затопчи». (Обращаем  внимание на плакат «Не рви цветы!»). Эти слова звучат словно наказ людям: «Сбереги, дай вырасти – и ты станешь богаче не только лесами, лугами, но и душой».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Участвуют в дидактической игре, рассматривают плакат.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48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6.Осмысление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(итог)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Рефлексия.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Читаем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стихотворение.</a:t>
                      </a:r>
                    </a:p>
                    <a:p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Сквозь иглы темной хвои                Цветы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уже увяли,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Веселый лился свет.                         Поникли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лепестки.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шла лесной тропою                      Зачем же их сорвали,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вдруг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нашла букет.                        Сломали стебельки?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Букет лесных фиалок                        Казалось мне, я слышу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Лежал на мшистом пне.                   Фиалок слабый стон,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стало мне их жалко,                      Он делался все тише,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грустно стало мне.                         Но сердце ранил он.</a:t>
                      </a: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Ребята, почему фиалки стонали? Если бы они умели говорить, что бы они сказали?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мы им можем пожелать?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Предлагает выложить цветы методом ниткографии на ковролине и отразить свое настроение на цветке.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Высказывают свое мнение, пожелание, участвуют в рефлексии.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-285776"/>
            <a:ext cx="9753600" cy="734377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286000" y="2828836"/>
            <a:ext cx="4714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27584" y="548680"/>
            <a:ext cx="705678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Проблема, ее актуальность.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Пришла весна. Все почувствовали, что в природе что – то меняется. И, конечно же, каждому получателю социальных услуг хочется поскорее увидеть первые цветы. «Сколько ждать до первых подснежников?»- этот вопрос они часто задают взрослым. Но не так-то просто предсказать появление первоцветов. Множество условий нужно для того, чтобы расцвели первые цветы.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-214338"/>
            <a:ext cx="9753600" cy="7343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24128" y="0"/>
            <a:ext cx="3419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Гипотеза: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создать условия, то можно заставить первоцветы расцвести намного раньше.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24744"/>
            <a:ext cx="3419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Плакала Снегурочка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Зиму провожала.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Шла за ней и плакала,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 в лесу чужая.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Там, где шла и плакала,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Трогая березы,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Выросли подснежники –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Снегурочкины слезы.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645024"/>
            <a:ext cx="86409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проекта.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1.Помочь осознать параметры цветов – первоцветов (названия, формы, цвет, места произрастания, сроки цветения).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2.Познакомить с условиями появления первых цветов (температура окружающего воздуха, наличие растаявшей и прогретой почвы, воды, достаточное освещение).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3.Расширить представления о причинно – следственных связях в природе.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4.Воспитывать бережное, рациональное отношение к природе, любовь к красоте родного края.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-214338"/>
            <a:ext cx="9753600" cy="734377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5" y="332657"/>
          <a:ext cx="6768750" cy="6220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250"/>
                <a:gridCol w="2256250"/>
                <a:gridCol w="2256250"/>
              </a:tblGrid>
              <a:tr h="134335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знаем?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хотим узнать?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Где можем об этом узнать?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4933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Весной расцветают первые цветы – первоцветы.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Первыми расцветают подснежники.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Подснежники растут возле озера.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Подснежники расцветут, когда станет тепло.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Подснежники, если их сорвать, быстро завянут в букете.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Какие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еще цветы расцветают первыми?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заставить цветы расцвести раньше?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Почему расцветают эти цветы?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Почему сорванные цветы вянут?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Где растут разные первоцветы?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библиотеке.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интернете.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книгах.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Посмотреть  по телевизору.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Спросить у взрослого.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-214338"/>
            <a:ext cx="9753600" cy="7343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89644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реализации проекта.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этап. Подготовительный.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1.Постановка проблемы.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2.Подбор наглядных пособий.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3.Подбор энциклопедической, художественной литературы (стихи, рассказы, сказки, пословицы, поговорки).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4.Подбор материалов для проведения исследования.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5.Подбор дидактических, развивающих игр по теме.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6.Подбор материалов для изобразительной деятельности.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этап. Деятельностный.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(Сетевая паутинка по проекту по направлениям развития/образовательным областям).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1.Беседы.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Какие цветы цветут первыми?  Радуга цветов. Аромат цветов. Аромат весеннего леса.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2.Чтение художественной литературы: 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Хохриков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«Под белоснежным покрывалом», «Начиная весенний бег», «Черемух серебряный иней», С. Есенин «Черемуха». Чтение стихотворений, пословиц, поговорок о  весенних цветах.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3.Знакомство со сказками «Двенадцать месяцев», «Весна».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4.Словесные игры «Найди лишнее слово», «Назови пропущенное слово», «Назови цветок ласково», «Продолжи предложение».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5.Отгадывание загадок о цветах.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-214338"/>
            <a:ext cx="9753600" cy="7343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8987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 «Социально – коммуникативное развитие».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1.Дидактические игры: «Назови цветок», «Где растут цветы», «Когда это бывает?», «Угадай, что за время года», «Что нужно для роста», «Собери цветок».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2.Проблемно – игровые ситуации : «Что будет, если  выпадет снег, когда цветут цветы?», «Вы увидели красивые цветок в неожиданном месте, что будете делать?»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3.Диалоговая беседа «Как мы собирали цветы с воспитателем».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4.Сюжетно – ролевые игры: «Магазин цветов», «Садоводство».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 «Художественно – эстетическое развитие».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1.Рисование «Нарисуй весенний цветок».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2.Ручной труд. «Подснежник из нетрадиционных материалов», оригами «Тюльпаны».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 «Физическое развитие».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1.Физкультурные минутки: «Подснежники растут», «Ручеек», «Весна- красна».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2.Пальчиковые гимнастики о временах года.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3.Разминка «За цветами в лес пойдем».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4.Подвижная игра «Разноцветные цветы».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 «Познавательное развитие».</a:t>
            </a: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1.Образовательные ситуации:«Путешествие в страну цветов», «В гостях в Цветочном городе у Незнайки».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2.Эксперимент с семенами цветов «Как семечко прорастет».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3.Эксперимент с цветущими растениями «Сколько живет сорванный цветок».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4.Эксперимент – наблюдение «Когда зацветут первоцветы».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для того, чтобы расцвели цветы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4377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67544" y="404664"/>
            <a:ext cx="86764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этап. Завершающий.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1.Оформление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лепбука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«Цветы Весны».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2.Выставка работ по теме «Первоцветы».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3.Викторина «Первоцветы».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4.Обсуждение итогов проекта.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Предполагаемые продукты проекта.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1.Лепбук «Цветы весны».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2.Выставка современных творческих работ получателей социальных услуг «Первоцветы».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Наблюдение «Когда зацветут первоцветы».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сравнить условия и сроки цветения первоцветов на открытой клумбе и в помещении.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1.Расширить представления об условиях, необходимых  для того, чтобы расцвели цветы.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2.Развивать наблюдательность, умение сравнивать параметры наблюдения.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3.Воспитывать доброе, заботливое отношение к садовым цветам.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43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548680"/>
            <a:ext cx="85324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Объекты наблюдения. 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Мускари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. 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народе это растение имеет не слишком благозвучное название – гадючий лук, или мышиный гиацинт. Это луковичное растение, сродни гиацинту, ни листья, ни луковицы у него несъедобные. Цветки на его верхушке чуть светлее и мельче и торчат в виде хохолка. Листья напоминают перья лука. Растение быстро зацветает, цветет непродолжительное время, потом цветы и листья отмирают и уже в начале лета растение замирает до следующего года.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 наблюдения.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1.Подготовка объектов наблюдения: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клумба с первоцветами                                       б)горшочек с клубнями.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2.Наблюдение объектов в течение двух недель с заполнением дневника наблюдений.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3.Регистрирование сроков зацветания первоцветов в клумбе и в горшочке на окне для сравнения.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4.Выводы по результатам наблюдения.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Зацветание первоцветов зависит от условий среды, в которых растут цветы: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температуры окружающего воздуха (в теплом месте цветы зацвели намного раньше ,чем в холодном);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б)почва должна быть подготовлена для роста и цветения (очищена, разрыхлена, полита водой);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5.В освещенном месте цветы растут более сильными , дольше цветут и имеют более яркую окраску.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ekret\Desktop\besplatnye-fony-dlya-presentacii-powerpoin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43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548680"/>
            <a:ext cx="838842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Технологическая карта НОД (с учетом личностно ориентированного подхода).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 деятельности: 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ознавательно – исследовательский.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«Первоцветы».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оздать условия для знакомства получателей социальных услуг с первыми весенними цветами.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Уточнить  и расширить представления о первых цветах весны.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Развивать умение любоваться растущими цветами, видеть и воспринимать их красоту, беречь прекрасные творения природы.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Стремиться вызывать чувство благодарности природе за то, что она дарит нам чудные цветы.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Воспитывать эстетический вкус, бережное отношение к природе.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Ожидаемые результаты.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положительного отношения к миру, эмоциональное восприятие красоты природы  и стремление лучше узнать ее.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Материалы и оборудование.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Иллюстрации цветов – первоцветов, игрушка Гномик, фонограмма песни «Подснежник», плакат «Не рви цветы», нитки цветные вязальные и кусочки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ковролина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Предварительная работа.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Беседы по теме, рассматривание иллюстраций.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Методы и приемы.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Диалоговый, сознание ситуации успеха, практический.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Интеграция образовательных областей или видов деятельности.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Коммуникативная, игровая, двигательная, музыкальная.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2063</Words>
  <Application>Microsoft Office PowerPoint</Application>
  <PresentationFormat>Экран (4:3)</PresentationFormat>
  <Paragraphs>272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для того, чтобы расцвели цветы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Sekret</dc:creator>
  <cp:lastModifiedBy>Sekret</cp:lastModifiedBy>
  <cp:revision>84</cp:revision>
  <dcterms:created xsi:type="dcterms:W3CDTF">2019-03-19T04:32:06Z</dcterms:created>
  <dcterms:modified xsi:type="dcterms:W3CDTF">2020-04-21T01:58:06Z</dcterms:modified>
</cp:coreProperties>
</file>